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425C-0728-44F5-953C-18688FA4C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1FEBCC-6583-46EE-852A-928F5D91E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81FCB-ED6B-46A9-952D-FF65CEC70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4661B-19CB-40E9-BAD2-37D7AF7C8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A1C56-58EF-4EFD-838F-E8EEC053D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75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56E47-4850-44C9-887A-01FCF6CAB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13F1FB-7B83-4ED2-AF42-ED52453CE2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0BEC2-0009-4CCD-884B-F90B7128D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CB30E-4A5D-4DBA-9DE7-CAB7ABA72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49AF7-2E5E-4ABD-8F58-D1C20CC1B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800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AB0D37-C85B-461D-AC27-97D88ABBE4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81861C-E200-43E7-973E-3B96C1E7C0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6D69E-9A36-4207-82C1-BFE6AA15A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18D4A-889D-410A-A00A-1A4B76C5F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ACB1F-3F89-43EF-BD73-53662AE41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500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251CA-DE92-4E31-BD3A-F691B8A44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44EA7-A6B0-4AC7-82B6-F51A840BF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6616E-9678-4C6A-B551-5397A17FC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B9C5E-7372-4EFC-979F-211C38D32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85B07-7288-4631-A68F-34D5F7FCD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1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736BE-CEFF-4C9B-80DE-BAA3C51A2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C954A3-6200-4C43-9C9E-B2D4F2BCE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33E08-7243-467C-9990-03DBE8D89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99B0E-E29B-4D05-AACF-949C82BBA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D2F89-282F-431D-85E8-72DE94E4D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2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FA25-ABD1-420D-92B3-1B733E05A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B9AB1-C4B8-42DC-BE51-20B830C748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13FD93-1C90-4510-B2A4-A26DF90C1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1CC95-D5B6-4B1F-88C2-39D7F737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9E69E6-29B3-4869-8B67-9BE97E702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6AE2D-8EB2-413F-B1D4-2B14F2D87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88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A0649-4124-49BD-890F-2D15CF017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90C9-382A-4E9A-8EAE-A5E920D5F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ECBB16-685C-4101-96D9-693A3B0B4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9BA444-35DB-45F7-B57B-D5BFCBD02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08E7B4-0811-46A1-9BA8-598B399CF5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AD5A26-304E-41B0-9DDF-7C0581393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60CF02-D2F3-4508-B56F-99785FBF2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829FAB-C0BF-4775-B0D8-BC4E5F3B8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62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6F6C9-DCB4-4041-93E3-9D883F877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43FBF7-9BD6-4851-8352-834005421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62E671-2B0A-4DA4-9D43-C3A21901B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9D32B7-F89C-4C62-9E0A-2987A9AD4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60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3101E7-9E81-4039-8522-E4E8BFCEE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3194B-023C-4A05-ABB3-5217331F8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69AF0-E6C1-4268-AB03-7F9A71CE5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027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C0DFF-6344-4B90-8383-33B09C022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32A63-69E6-4DFE-8D86-1AEEDF0D3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4A5874-AF88-41F5-8514-3F0FDA4FB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BB4723-3BF8-414C-9E4C-0646E7E76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CC2BE5-2A76-461B-A232-76FC5ECFA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63A480-0C96-4DBA-B916-DF5C149A9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34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40B60-C324-4D7F-9038-62994896E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0C38D4-552D-4080-97ED-6CB0BDE07B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A49104-2BEC-4E4D-9A0F-DF65CA4E5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46277-3470-41FD-B310-A19A36473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F3C40-9488-4295-AE29-383AA97EE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7B1D56-5DC2-4108-99BD-DB8FDF6B7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26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3A49F8-D09D-4D1F-A617-45C501FC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21CCB-F5B5-418E-981C-11DE2A9B4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CBB56-9356-42D4-856B-7B3C87709A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623B3-2A25-406D-A658-5862DFC9AF97}" type="datetimeFigureOut">
              <a:rPr lang="en-US" smtClean="0"/>
              <a:t>10/2/2020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6F195-9649-4AB2-858F-EDA4AE4ACA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4E651-D52C-47E6-A040-506802187F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98DA3-9FBC-4D83-8E00-A33684A41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05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22465" y="423949"/>
            <a:ext cx="3841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Ms.3325(female, 48 hours after MCAO)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55" y="914400"/>
            <a:ext cx="5572125" cy="4114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703" y="914400"/>
            <a:ext cx="5572125" cy="41148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802881" y="5735782"/>
            <a:ext cx="2617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Stroke volume: 31.79mm</a:t>
            </a:r>
            <a:r>
              <a:rPr lang="en-US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800767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80" y="898146"/>
            <a:ext cx="5572125" cy="411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908" y="898146"/>
            <a:ext cx="5572125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4538" y="332509"/>
            <a:ext cx="4074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Ms.3326(female, 48+4 hours after MCAO)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02881" y="5735782"/>
            <a:ext cx="2617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Stroke volume: 58.07mm</a:t>
            </a:r>
            <a:r>
              <a:rPr lang="en-US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80604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Goh</dc:creator>
  <cp:lastModifiedBy>Andrew Goh</cp:lastModifiedBy>
  <cp:revision>1</cp:revision>
  <dcterms:created xsi:type="dcterms:W3CDTF">2020-10-02T21:03:45Z</dcterms:created>
  <dcterms:modified xsi:type="dcterms:W3CDTF">2020-10-02T21:04:34Z</dcterms:modified>
</cp:coreProperties>
</file>

<file path=docProps/thumbnail.jpeg>
</file>